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9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2/13/15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2/13/15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2/13/15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3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3279" y="2130425"/>
            <a:ext cx="8805591" cy="1470025"/>
          </a:xfrm>
        </p:spPr>
        <p:txBody>
          <a:bodyPr/>
          <a:lstStyle/>
          <a:p>
            <a:r>
              <a:rPr lang="en-US" dirty="0" smtClean="0"/>
              <a:t>Historiography: The History of History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i="1" dirty="0" err="1" smtClean="0"/>
              <a:t>Pecha</a:t>
            </a:r>
            <a:r>
              <a:rPr lang="en-US" i="1" dirty="0" smtClean="0"/>
              <a:t> </a:t>
            </a:r>
            <a:r>
              <a:rPr lang="en-US" i="1" dirty="0" err="1" smtClean="0"/>
              <a:t>Kucha</a:t>
            </a:r>
            <a:r>
              <a:rPr lang="en-US" dirty="0" smtClean="0"/>
              <a:t> talk by Natalie Burr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439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xmlns:p14="http://schemas.microsoft.com/office/powerpoint/2010/main"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7598822250_348c362ee8_z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38" y="1018843"/>
            <a:ext cx="3184626" cy="477321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3547674" y="2707610"/>
            <a:ext cx="2135111" cy="1535243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Picture 5" descr="14364884304_3e0cc0ae73_z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54314" y="1847314"/>
            <a:ext cx="4978607" cy="332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295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xmlns:p14="http://schemas.microsoft.com/office/powerpoint/2010/main" spd="slow" advClick="0" advTm="1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1510407665_04b9535385_z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76" y="474529"/>
            <a:ext cx="8128000" cy="5753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9938092">
            <a:off x="2121156" y="2107471"/>
            <a:ext cx="517729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dirty="0" smtClean="0"/>
              <a:t>? ? ? ?</a:t>
            </a:r>
          </a:p>
        </p:txBody>
      </p:sp>
    </p:spTree>
    <p:extLst>
      <p:ext uri="{BB962C8B-B14F-4D97-AF65-F5344CB8AC3E}">
        <p14:creationId xmlns:p14="http://schemas.microsoft.com/office/powerpoint/2010/main" val="3317046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xmlns:p14="http://schemas.microsoft.com/office/powerpoint/2010/main" spd="slow" advClick="0" advTm="1500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8551142983_10bd5c54c5_z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75" y="935102"/>
            <a:ext cx="8128000" cy="542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334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xmlns:p14="http://schemas.microsoft.com/office/powerpoint/2010/main"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083179374_5811c293f4_z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2875"/>
            <a:ext cx="9144000" cy="61436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5723" y="362875"/>
            <a:ext cx="6475110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500" dirty="0" smtClean="0"/>
              <a:t>USA </a:t>
            </a:r>
          </a:p>
          <a:p>
            <a:pPr algn="ctr"/>
            <a:r>
              <a:rPr lang="en-US" sz="12500" dirty="0" smtClean="0"/>
              <a:t>VS. FRANCE</a:t>
            </a:r>
            <a:endParaRPr lang="en-US" sz="12500" dirty="0"/>
          </a:p>
        </p:txBody>
      </p:sp>
    </p:spTree>
    <p:extLst>
      <p:ext uri="{BB962C8B-B14F-4D97-AF65-F5344CB8AC3E}">
        <p14:creationId xmlns:p14="http://schemas.microsoft.com/office/powerpoint/2010/main" val="3798017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xmlns:p14="http://schemas.microsoft.com/office/powerpoint/2010/main"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95565"/>
            <a:ext cx="9144000" cy="5373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7200" dirty="0" smtClean="0"/>
              <a:t>-How the Other Half Lives </a:t>
            </a:r>
            <a:r>
              <a:rPr lang="en-US" sz="4000" dirty="0" smtClean="0"/>
              <a:t>(Jacob Riis)</a:t>
            </a:r>
          </a:p>
          <a:p>
            <a:pPr>
              <a:lnSpc>
                <a:spcPct val="120000"/>
              </a:lnSpc>
            </a:pPr>
            <a:r>
              <a:rPr lang="en-US" sz="7200" dirty="0" smtClean="0"/>
              <a:t>-Low Life </a:t>
            </a:r>
            <a:r>
              <a:rPr lang="en-US" sz="4000" dirty="0" smtClean="0"/>
              <a:t>(Luc </a:t>
            </a:r>
            <a:r>
              <a:rPr lang="en-US" sz="4000" dirty="0" err="1" smtClean="0"/>
              <a:t>Sante</a:t>
            </a:r>
            <a:r>
              <a:rPr lang="en-US" sz="4000" dirty="0" smtClean="0"/>
              <a:t>)</a:t>
            </a:r>
          </a:p>
          <a:p>
            <a:pPr>
              <a:lnSpc>
                <a:spcPct val="120000"/>
              </a:lnSpc>
            </a:pPr>
            <a:r>
              <a:rPr lang="en-US" sz="7200" dirty="0" smtClean="0"/>
              <a:t>-The Jungle </a:t>
            </a:r>
            <a:r>
              <a:rPr lang="en-US" sz="4000" dirty="0" smtClean="0"/>
              <a:t>(Upton Sinclair)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24477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xmlns:p14="http://schemas.microsoft.com/office/powerpoint/2010/main" spd="slow" advClick="0" advTm="1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646373173_37a852d51f_z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918"/>
            <a:ext cx="9144000" cy="608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144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xmlns:p14="http://schemas.microsoft.com/office/powerpoint/2010/main" spd="slow" advClick="0" advTm="1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7196460482_3fdc41aef3_z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285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xmlns:p14="http://schemas.microsoft.com/office/powerpoint/2010/main" spd="slow" advClick="0" advTm="1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6782751111_36cdfa3a49_z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049"/>
            <a:ext cx="9144000" cy="607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339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xmlns:p14="http://schemas.microsoft.com/office/powerpoint/2010/main" spd="slow" advClick="0" advTm="1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1871"/>
            <a:ext cx="91440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/>
              <a:t>Wikipedia </a:t>
            </a:r>
          </a:p>
          <a:p>
            <a:pPr algn="ctr"/>
            <a:r>
              <a:rPr lang="en-US" sz="9600" dirty="0" smtClean="0"/>
              <a:t>vs. </a:t>
            </a:r>
          </a:p>
          <a:p>
            <a:pPr algn="ctr"/>
            <a:r>
              <a:rPr lang="en-US" sz="8800" dirty="0" smtClean="0"/>
              <a:t>Accurate Historical </a:t>
            </a:r>
            <a:r>
              <a:rPr lang="en-US" sz="9600" dirty="0" smtClean="0"/>
              <a:t>Research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771103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xmlns:p14="http://schemas.microsoft.com/office/powerpoint/2010/main" spd="slow" advClick="0" advTm="15000"/>
    </mc:Fallback>
  </mc:AlternateContent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460</TotalTime>
  <Words>51</Words>
  <Application>Microsoft Macintosh PowerPoint</Application>
  <PresentationFormat>On-screen Show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 Black </vt:lpstr>
      <vt:lpstr>Historiography: The History of History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Historiography: The History of History</dc:title>
  <dc:creator>Natalie Burr</dc:creator>
  <cp:lastModifiedBy>Natalie Burr</cp:lastModifiedBy>
  <cp:revision>6</cp:revision>
  <dcterms:created xsi:type="dcterms:W3CDTF">2015-02-13T10:10:22Z</dcterms:created>
  <dcterms:modified xsi:type="dcterms:W3CDTF">2015-02-13T17:50:27Z</dcterms:modified>
</cp:coreProperties>
</file>